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0"/>
  </p:notesMasterIdLst>
  <p:sldIdLst>
    <p:sldId id="256" r:id="rId2"/>
    <p:sldId id="259" r:id="rId3"/>
    <p:sldId id="267" r:id="rId4"/>
    <p:sldId id="266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8EAB-ABC4-40B2-84D5-D0990F903915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BF5B3-8C2D-4AA3-A52E-6208BDB08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17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0E8B-60EC-4F07-AB3F-26D83A2BC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67C45-1BC7-4358-BB39-E2C2E7EF0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8C5F7-ED90-4F06-959B-AEC3B522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7C38F-B98C-47CC-9A41-E68C5639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B8F41-E72E-4921-9411-6B79867B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592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D0E6E-C6DE-4673-94D5-D8F11B94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B4964-52C1-4497-929E-AC6F9FC3A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0BB49-AF9A-42EE-8292-C130F07B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26F25-1A09-4544-8464-1928C728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9AEC0-C9E6-47FB-841C-B365819F3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22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95DEE-D236-443C-8F05-82EFE982F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5F46D-D887-4672-A529-9E16D97A5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D64FA-C4EB-4C9F-9FEB-56EA5F74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7A78F-EA42-4719-98F0-388824F2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96698-8A9E-41A6-9DF1-27D9967D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02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35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F4136-6014-48BC-9055-E3848A1F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65EBE-2397-4C8C-B35E-6E25F110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4D0BF-5771-4863-A5A4-FC3B286C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96B60-C08C-4176-89DF-65019F19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2B31E-9ACD-45E6-A91F-30C7D320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276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EE6C-65F9-4800-953B-DE59EDEB0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AF566-D6EA-4C88-BECD-D35A53371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82404-82D7-4434-88BB-953DC312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1DA0C-BA9D-4C03-83E1-7B85E360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9BCBB-2991-4B6E-8ED9-A34D7FCE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66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05B4-6F25-47C4-A6F6-0A33C913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DE59B-6E4A-4085-9BB2-3DD5F8578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510A9-8D9F-4BFB-9878-D47F83DBD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D6B3B-AAF0-47C8-AE9F-F1981517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08FDA-A958-4053-884A-AC3D1719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3E91C-606B-40E1-B1B8-10D2AA0C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1337-E3E6-4780-857B-FCEB53E2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911F2-1A68-4777-A058-246AE650F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8A399-7350-44D5-B8FD-0C11B40B5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D5118-5126-46B9-B740-7C0216374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7EB0A-82D3-4452-8252-CEAF097CD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DB7EB-075F-4ABB-BD90-115FD90F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2FB0B-C821-4172-A54B-661BC41A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B677A-74BC-40DE-ABDC-893DAC33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456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8D2D6-5D01-4646-959E-217A558C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EC289-8AB2-43B2-80DA-CA5D31C8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B83F5-8B68-431A-96FE-70374555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DCF47-9DA1-4E50-848D-51970DFE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9AE07-CFAD-4E66-A8AC-720AE8B9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BAA5BA-7529-4CE5-9F45-AB5066DFA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06EDC-C504-4475-8DF5-F19D7A86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07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BA3F0-76CD-4B6A-8C7F-4A24393A9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39459-9811-420B-82A7-17B00968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BB3EB-FC65-4A57-82C3-5920D458C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E60F9-3997-479A-B5D7-D2D9EB03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0FAE3-A0C2-42F2-9EE2-0C9095F5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011E0-7F34-462B-950D-A7EBC59E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95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8761B-78F7-4FDC-9B1B-C2BC40DE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94CC0-4062-4C42-AE41-0CF02B21C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6B0BC-2A07-4332-83A0-EAF594E43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C43B7-F185-4E67-BF96-8618265B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B1FA5-D745-4EB2-9DEE-A41133B4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5867B-E20C-474A-B321-DA55DADE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36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A3F7F0-3629-47B0-962F-1AEF6D19D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8B027-B96B-4043-9790-FB9DCE941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4AA6E-80F9-4D70-84AB-276BE0A5A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0A7F-E6D8-4C7E-8AD8-99992E7220E1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B29FB-C55C-4AE9-8C53-9E1252649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94840-8038-4DF6-A284-60DDF6895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37E2-6828-4EB5-84DD-E0FDB7200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16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2810A49-43A1-4BFD-80A9-413596810A6A}"/>
              </a:ext>
            </a:extLst>
          </p:cNvPr>
          <p:cNvSpPr txBox="1">
            <a:spLocks/>
          </p:cNvSpPr>
          <p:nvPr/>
        </p:nvSpPr>
        <p:spPr>
          <a:xfrm>
            <a:off x="663707" y="4053918"/>
            <a:ext cx="7358075" cy="2013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>
                <a:solidFill>
                  <a:schemeClr val="bg1"/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[Project title] </a:t>
            </a:r>
          </a:p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[meeting group] on [date]</a:t>
            </a:r>
          </a:p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[Author/s]</a:t>
            </a:r>
          </a:p>
        </p:txBody>
      </p:sp>
    </p:spTree>
    <p:extLst>
      <p:ext uri="{BB962C8B-B14F-4D97-AF65-F5344CB8AC3E}">
        <p14:creationId xmlns:p14="http://schemas.microsoft.com/office/powerpoint/2010/main" val="184345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Acknowledgements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were the project team members and what was their role?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funded the project?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other stakeholders contributed to the project?</a:t>
            </a:r>
          </a:p>
        </p:txBody>
      </p:sp>
    </p:spTree>
    <p:extLst>
      <p:ext uri="{BB962C8B-B14F-4D97-AF65-F5344CB8AC3E}">
        <p14:creationId xmlns:p14="http://schemas.microsoft.com/office/powerpoint/2010/main" val="10651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was the project undertaken?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opportunity, issue or problem did the project seek to address (e.g. practice gap)?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were needs identified (e.g. literature review, member survey)?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the project relate to other NADA, state, or national strategies/policies/programs (e.g. NADA Strategic Plan, National Drug Strategy, National AOD WFD Plan, etc.)?</a:t>
            </a:r>
          </a:p>
        </p:txBody>
      </p:sp>
    </p:spTree>
    <p:extLst>
      <p:ext uri="{BB962C8B-B14F-4D97-AF65-F5344CB8AC3E}">
        <p14:creationId xmlns:p14="http://schemas.microsoft.com/office/powerpoint/2010/main" val="97474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Project Objectives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outcomes, changes or benefits were sought by undertaking the project?</a:t>
            </a:r>
          </a:p>
        </p:txBody>
      </p:sp>
    </p:spTree>
    <p:extLst>
      <p:ext uri="{BB962C8B-B14F-4D97-AF65-F5344CB8AC3E}">
        <p14:creationId xmlns:p14="http://schemas.microsoft.com/office/powerpoint/2010/main" val="221842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Methods and Approach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was the project carried out?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resources and/or other tangible products did the project produce/deliver?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indicators were used to measure project outcomes/performance?</a:t>
            </a:r>
          </a:p>
        </p:txBody>
      </p:sp>
    </p:spTree>
    <p:extLst>
      <p:ext uri="{BB962C8B-B14F-4D97-AF65-F5344CB8AC3E}">
        <p14:creationId xmlns:p14="http://schemas.microsoft.com/office/powerpoint/2010/main" val="236846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Outcomes/Results/Key Findings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outcomes/results/key findings have been achieved to date?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there any unintended outcomes/results/key finings?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A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0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Lessons Learned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worked well?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do differently next time?</a:t>
            </a:r>
          </a:p>
        </p:txBody>
      </p:sp>
    </p:spTree>
    <p:extLst>
      <p:ext uri="{BB962C8B-B14F-4D97-AF65-F5344CB8AC3E}">
        <p14:creationId xmlns:p14="http://schemas.microsoft.com/office/powerpoint/2010/main" val="320641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043390" y="531300"/>
            <a:ext cx="8141134" cy="698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400" b="1" i="0" kern="1200" baseline="0">
                <a:solidFill>
                  <a:srgbClr val="008E8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>
                <a:solidFill>
                  <a:schemeClr val="tx1"/>
                </a:solidFill>
              </a:rPr>
              <a:t>Recommendations/Next steps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43390" y="1513487"/>
            <a:ext cx="8141134" cy="4412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4000" b="0" i="0" kern="1200" baseline="0">
                <a:solidFill>
                  <a:schemeClr val="tx1">
                    <a:tint val="75000"/>
                  </a:schemeClr>
                </a:solidFill>
                <a:latin typeface="VAGblake-Bold"/>
                <a:ea typeface="+mn-ea"/>
                <a:cs typeface="VAGblake-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project outcomes be sustained?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further work needed?</a:t>
            </a:r>
          </a:p>
        </p:txBody>
      </p:sp>
    </p:spTree>
    <p:extLst>
      <p:ext uri="{BB962C8B-B14F-4D97-AF65-F5344CB8AC3E}">
        <p14:creationId xmlns:p14="http://schemas.microsoft.com/office/powerpoint/2010/main" val="144245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A294A0D6EE4C4DB6309709C7983B74" ma:contentTypeVersion="10" ma:contentTypeDescription="Create a new document." ma:contentTypeScope="" ma:versionID="40a5ad2e9b5019b4a1229c173a04ca16">
  <xsd:schema xmlns:xsd="http://www.w3.org/2001/XMLSchema" xmlns:xs="http://www.w3.org/2001/XMLSchema" xmlns:p="http://schemas.microsoft.com/office/2006/metadata/properties" xmlns:ns2="14c5a56e-ced3-43ad-8a76-68a367d68378" xmlns:ns3="74de729d-11d6-4b32-99ce-412e9004fa06" targetNamespace="http://schemas.microsoft.com/office/2006/metadata/properties" ma:root="true" ma:fieldsID="1df21cc17f47047b4cb2e4493acf81e9" ns2:_="" ns3:_="">
    <xsd:import namespace="14c5a56e-ced3-43ad-8a76-68a367d68378"/>
    <xsd:import namespace="74de729d-11d6-4b32-99ce-412e9004fa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5a56e-ced3-43ad-8a76-68a367d6837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e729d-11d6-4b32-99ce-412e9004fa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4c5a56e-ced3-43ad-8a76-68a367d68378">23ST2XJ3F2FU-1797567310-156032</_dlc_DocId>
    <_dlc_DocIdUrl xmlns="14c5a56e-ced3-43ad-8a76-68a367d68378">
      <Url>https://nadaau.sharepoint.com/_layouts/15/DocIdRedir.aspx?ID=23ST2XJ3F2FU-1797567310-156032</Url>
      <Description>23ST2XJ3F2FU-1797567310-156032</Description>
    </_dlc_DocIdUrl>
  </documentManagement>
</p:properties>
</file>

<file path=customXml/itemProps1.xml><?xml version="1.0" encoding="utf-8"?>
<ds:datastoreItem xmlns:ds="http://schemas.openxmlformats.org/officeDocument/2006/customXml" ds:itemID="{4BB356CE-D325-43D5-B746-5967C20A4385}"/>
</file>

<file path=customXml/itemProps2.xml><?xml version="1.0" encoding="utf-8"?>
<ds:datastoreItem xmlns:ds="http://schemas.openxmlformats.org/officeDocument/2006/customXml" ds:itemID="{6CE683C9-4285-43FC-8486-62CC43D53563}"/>
</file>

<file path=customXml/itemProps3.xml><?xml version="1.0" encoding="utf-8"?>
<ds:datastoreItem xmlns:ds="http://schemas.openxmlformats.org/officeDocument/2006/customXml" ds:itemID="{F3D15DEF-B62A-4A89-9181-56C34BE4C53A}"/>
</file>

<file path=customXml/itemProps4.xml><?xml version="1.0" encoding="utf-8"?>
<ds:datastoreItem xmlns:ds="http://schemas.openxmlformats.org/officeDocument/2006/customXml" ds:itemID="{11552A24-96C1-4AAF-9383-1BD12890E2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236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Sianne Hodge</dc:creator>
  <cp:lastModifiedBy>Sianne Hodge</cp:lastModifiedBy>
  <cp:revision>1</cp:revision>
  <dcterms:created xsi:type="dcterms:W3CDTF">2019-03-08T06:54:21Z</dcterms:created>
  <dcterms:modified xsi:type="dcterms:W3CDTF">2019-03-08T06:56:48Z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0x01010046A294A0D6EE4C4DB6309709C7983B74</vt:lpwstr>
  </property>
  <property fmtid="{D5CDD505-2E9C-101B-9397-08002B2CF9AE}" pid="3" name="_dlc_DocIdItemGuid">
    <vt:lpwstr>4b9d53ed-9043-4121-9df9-b018df6df32b</vt:lpwstr>
  </property>
</Properties>
</file>