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9" r:id="rId4"/>
  </p:sldMasterIdLst>
  <p:notesMasterIdLst>
    <p:notesMasterId r:id="rId13"/>
  </p:notesMasterIdLst>
  <p:sldIdLst>
    <p:sldId id="256" r:id="rId5"/>
    <p:sldId id="259" r:id="rId6"/>
    <p:sldId id="267" r:id="rId7"/>
    <p:sldId id="266" r:id="rId8"/>
    <p:sldId id="268" r:id="rId9"/>
    <p:sldId id="269" r:id="rId10"/>
    <p:sldId id="270" r:id="rId11"/>
    <p:sldId id="271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3875649-8935-15C8-3739-94E4F459D37E}" v="10" dt="2024-01-10T06:04:37.731"/>
    <p1510:client id="{E7F7D6D0-8DEF-C7F1-C3DB-95CC6B8A24A6}" v="12" dt="2022-11-21T07:29:36.36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5" d="100"/>
          <a:sy n="75" d="100"/>
        </p:scale>
        <p:origin x="60" y="8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annah Gillard" userId="S::hannah@nada.org.au::38152d66-0c3c-4a17-b07c-02872b608c89" providerId="AD" clId="Web-{73875649-8935-15C8-3739-94E4F459D37E}"/>
    <pc:docChg chg="modSld">
      <pc:chgData name="Hannah Gillard" userId="S::hannah@nada.org.au::38152d66-0c3c-4a17-b07c-02872b608c89" providerId="AD" clId="Web-{73875649-8935-15C8-3739-94E4F459D37E}" dt="2024-01-10T06:04:37.731" v="9" actId="20577"/>
      <pc:docMkLst>
        <pc:docMk/>
      </pc:docMkLst>
      <pc:sldChg chg="modSp">
        <pc:chgData name="Hannah Gillard" userId="S::hannah@nada.org.au::38152d66-0c3c-4a17-b07c-02872b608c89" providerId="AD" clId="Web-{73875649-8935-15C8-3739-94E4F459D37E}" dt="2024-01-10T06:04:37.731" v="9" actId="20577"/>
        <pc:sldMkLst>
          <pc:docMk/>
          <pc:sldMk cId="106511031" sldId="259"/>
        </pc:sldMkLst>
        <pc:spChg chg="mod">
          <ac:chgData name="Hannah Gillard" userId="S::hannah@nada.org.au::38152d66-0c3c-4a17-b07c-02872b608c89" providerId="AD" clId="Web-{73875649-8935-15C8-3739-94E4F459D37E}" dt="2024-01-10T06:04:37.731" v="9" actId="20577"/>
          <ac:spMkLst>
            <pc:docMk/>
            <pc:sldMk cId="106511031" sldId="259"/>
            <ac:spMk id="3" creationId="{00000000-0000-0000-0000-000000000000}"/>
          </ac:spMkLst>
        </pc:spChg>
      </pc:sldChg>
    </pc:docChg>
  </pc:docChgLst>
  <pc:docChgLst>
    <pc:chgData name="Hannah Gillard" userId="S::hannah@nada.org.au::38152d66-0c3c-4a17-b07c-02872b608c89" providerId="AD" clId="Web-{E7F7D6D0-8DEF-C7F1-C3DB-95CC6B8A24A6}"/>
    <pc:docChg chg="modSld">
      <pc:chgData name="Hannah Gillard" userId="S::hannah@nada.org.au::38152d66-0c3c-4a17-b07c-02872b608c89" providerId="AD" clId="Web-{E7F7D6D0-8DEF-C7F1-C3DB-95CC6B8A24A6}" dt="2022-11-21T07:29:36.367" v="12" actId="20577"/>
      <pc:docMkLst>
        <pc:docMk/>
      </pc:docMkLst>
      <pc:sldChg chg="modSp">
        <pc:chgData name="Hannah Gillard" userId="S::hannah@nada.org.au::38152d66-0c3c-4a17-b07c-02872b608c89" providerId="AD" clId="Web-{E7F7D6D0-8DEF-C7F1-C3DB-95CC6B8A24A6}" dt="2022-11-21T07:29:36.367" v="12" actId="20577"/>
        <pc:sldMkLst>
          <pc:docMk/>
          <pc:sldMk cId="974744839" sldId="267"/>
        </pc:sldMkLst>
        <pc:spChg chg="mod">
          <ac:chgData name="Hannah Gillard" userId="S::hannah@nada.org.au::38152d66-0c3c-4a17-b07c-02872b608c89" providerId="AD" clId="Web-{E7F7D6D0-8DEF-C7F1-C3DB-95CC6B8A24A6}" dt="2022-11-21T07:29:36.367" v="12" actId="20577"/>
          <ac:spMkLst>
            <pc:docMk/>
            <pc:sldMk cId="974744839" sldId="267"/>
            <ac:spMk id="4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418EAB-ABC4-40B2-84D5-D0990F903915}" type="datetimeFigureOut">
              <a:rPr lang="en-AU" smtClean="0"/>
              <a:t>9/01/2024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9BF5B3-8C2D-4AA3-A52E-6208BDB08CB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221742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6E0E8B-60EC-4F07-AB3F-26D83A2BCD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8D67C45-1BC7-4358-BB39-E2C2E7EF04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78C5F7-ED90-4F06-959B-AEC3B522DE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80A7F-E6D8-4C7E-8AD8-99992E7220E1}" type="datetimeFigureOut">
              <a:rPr lang="en-AU" smtClean="0"/>
              <a:t>9/01/2024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17C38F-B98C-47CC-9A41-E68C56393F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CB8F41-E72E-4921-9411-6B79867BA2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137E2-6828-4EB5-84DD-E0FDB720086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659275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AD0E6E-C6DE-4673-94D5-D8F11B9408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F0B4964-52C1-4497-929E-AC6F9FC3A5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C0BB49-AF9A-42EE-8292-C130F07B71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80A7F-E6D8-4C7E-8AD8-99992E7220E1}" type="datetimeFigureOut">
              <a:rPr lang="en-AU" smtClean="0"/>
              <a:t>9/01/2024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D26F25-1A09-4544-8464-1928C72852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E9AEC0-C9E6-47FB-841C-B365819F38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137E2-6828-4EB5-84DD-E0FDB720086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282258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D295DEE-D236-443C-8F05-82EFE982FA0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E25F46D-D887-4672-A529-9E16D97A5B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5D64FA-C4EB-4C9F-9FEB-56EA5F7457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80A7F-E6D8-4C7E-8AD8-99992E7220E1}" type="datetimeFigureOut">
              <a:rPr lang="en-AU" smtClean="0"/>
              <a:t>9/01/2024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C7A78F-EA42-4719-98F0-388824F28A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F96698-8A9E-41A6-9DF1-27D9967D28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137E2-6828-4EB5-84DD-E0FDB720086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620219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313586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3F4136-6014-48BC-9055-E3848A1FE8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A65EBE-2397-4C8C-B35E-6E25F11079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B4D0BF-5771-4863-A5A4-FC3B286C24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80A7F-E6D8-4C7E-8AD8-99992E7220E1}" type="datetimeFigureOut">
              <a:rPr lang="en-AU" smtClean="0"/>
              <a:t>9/01/2024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B96B60-C08C-4176-89DF-65019F1927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C2B31E-9ACD-45E6-A91F-30C7D32000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137E2-6828-4EB5-84DD-E0FDB720086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327687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8AEE6C-65F9-4800-953B-DE59EDEB0B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DAF566-D6EA-4C88-BECD-D35A53371B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982404-82D7-4434-88BB-953DC312C8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80A7F-E6D8-4C7E-8AD8-99992E7220E1}" type="datetimeFigureOut">
              <a:rPr lang="en-AU" smtClean="0"/>
              <a:t>9/01/2024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21DA0C-BA9D-4C03-83E1-7B85E3603D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29BCBB-2991-4B6E-8ED9-A34D7FCE82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137E2-6828-4EB5-84DD-E0FDB720086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536680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3405B4-6F25-47C4-A6F6-0A33C91370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8DE59B-6E4A-4085-9BB2-3DD5F8578A3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7D510A9-8D9F-4BFB-9878-D47F83DBD9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8DD6B3B-AAF0-47C8-AE9F-F198151781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80A7F-E6D8-4C7E-8AD8-99992E7220E1}" type="datetimeFigureOut">
              <a:rPr lang="en-AU" smtClean="0"/>
              <a:t>9/01/2024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808FDA-A958-4053-884A-AC3D1719D3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43E91C-606B-40E1-B1B8-10D2AA0C93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137E2-6828-4EB5-84DD-E0FDB720086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48871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AE1337-E3E6-4780-857B-FCEB53E2E0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1911F2-1A68-4777-A058-246AE650F9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F18A399-7350-44D5-B8FD-0C11B40B51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6CD5118-5126-46B9-B740-7C0216374B6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337EB0A-82D3-4452-8252-CEAF097CDA3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A0DB7EB-075F-4ABB-BD90-115FD90FB2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80A7F-E6D8-4C7E-8AD8-99992E7220E1}" type="datetimeFigureOut">
              <a:rPr lang="en-AU" smtClean="0"/>
              <a:t>9/01/2024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8C2FB0B-C821-4172-A54B-661BC41A50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E3B677A-74BC-40DE-ABDC-893DAC33F0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137E2-6828-4EB5-84DD-E0FDB720086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045649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98D2D6-5D01-4646-959E-217A558C69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ECEC289-8AB2-43B2-80DA-CA5D31C815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80A7F-E6D8-4C7E-8AD8-99992E7220E1}" type="datetimeFigureOut">
              <a:rPr lang="en-AU" smtClean="0"/>
              <a:t>9/01/2024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1AB83F5-8B68-431A-96FE-703745550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65DCF47-9DA1-4E50-848D-51970DFE85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137E2-6828-4EB5-84DD-E0FDB720086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873708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2F9AE07-CFAD-4E66-A8AC-720AE8B992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80A7F-E6D8-4C7E-8AD8-99992E7220E1}" type="datetimeFigureOut">
              <a:rPr lang="en-AU" smtClean="0"/>
              <a:t>9/01/2024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9BAA5BA-7529-4CE5-9F45-AB5066DFAE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2106EDC-C504-4475-8DF5-F19D7A86B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137E2-6828-4EB5-84DD-E0FDB720086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730787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DBA3F0-76CD-4B6A-8C7F-4A24393A96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639459-9811-420B-82A7-17B0096800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F9BB3EB-FC65-4A57-82C3-5920D458C8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AE60F9-3997-479A-B5D7-D2D9EB0332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80A7F-E6D8-4C7E-8AD8-99992E7220E1}" type="datetimeFigureOut">
              <a:rPr lang="en-AU" smtClean="0"/>
              <a:t>9/01/2024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D50FAE3-A0C2-42F2-9EE2-0C9095F5A7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C9011E0-7F34-462B-950D-A7EBC59E82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137E2-6828-4EB5-84DD-E0FDB720086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969536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18761B-78F7-4FDC-9B1B-C2BC40DEF4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4494CC0-4062-4C42-AE41-0CF02B21CCB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C76B0BC-2A07-4332-83A0-EAF594E430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F4C43B7-F185-4E67-BF96-8618265B7F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80A7F-E6D8-4C7E-8AD8-99992E7220E1}" type="datetimeFigureOut">
              <a:rPr lang="en-AU" smtClean="0"/>
              <a:t>9/01/2024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FB1FA5-D745-4EB2-9DEE-A41133B42F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525867B-E20C-474A-B321-DA55DADEC6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137E2-6828-4EB5-84DD-E0FDB720086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953644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8A3F7F0-3629-47B0-962F-1AEF6D19D1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E8B027-B96B-4043-9790-FB9DCE941D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04AA6E-80F9-4D70-84AB-276BE0A5A22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580A7F-E6D8-4C7E-8AD8-99992E7220E1}" type="datetimeFigureOut">
              <a:rPr lang="en-AU" smtClean="0"/>
              <a:t>9/01/2024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BB29FB-C55C-4AE9-8C53-9E12526495A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D94840-8038-4DF6-A284-60DDF6895AB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7137E2-6828-4EB5-84DD-E0FDB720086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216606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89" r:id="rId10"/>
    <p:sldLayoutId id="2147483690" r:id="rId11"/>
    <p:sldLayoutId id="2147483691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>
            <a:extLst>
              <a:ext uri="{FF2B5EF4-FFF2-40B4-BE49-F238E27FC236}">
                <a16:creationId xmlns:a16="http://schemas.microsoft.com/office/drawing/2014/main" id="{42810A49-43A1-4BFD-80A9-413596810A6A}"/>
              </a:ext>
            </a:extLst>
          </p:cNvPr>
          <p:cNvSpPr txBox="1">
            <a:spLocks/>
          </p:cNvSpPr>
          <p:nvPr/>
        </p:nvSpPr>
        <p:spPr>
          <a:xfrm>
            <a:off x="663707" y="4053918"/>
            <a:ext cx="7358075" cy="201362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4000" b="0" i="0" kern="1200">
                <a:solidFill>
                  <a:schemeClr val="bg1"/>
                </a:solidFill>
                <a:latin typeface="VAGblake-Bold"/>
                <a:ea typeface="+mn-ea"/>
                <a:cs typeface="VAGblake-Bold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sz="5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[Project title] </a:t>
            </a:r>
          </a:p>
          <a:p>
            <a:r>
              <a:rPr lang="en-US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Presentation to [meeting group] on [date]</a:t>
            </a:r>
          </a:p>
          <a:p>
            <a:r>
              <a:rPr lang="en-US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[Author/s]</a:t>
            </a:r>
          </a:p>
        </p:txBody>
      </p:sp>
    </p:spTree>
    <p:extLst>
      <p:ext uri="{BB962C8B-B14F-4D97-AF65-F5344CB8AC3E}">
        <p14:creationId xmlns:p14="http://schemas.microsoft.com/office/powerpoint/2010/main" val="18434580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 txBox="1">
            <a:spLocks/>
          </p:cNvSpPr>
          <p:nvPr/>
        </p:nvSpPr>
        <p:spPr>
          <a:xfrm>
            <a:off x="2043390" y="531300"/>
            <a:ext cx="8141134" cy="698411"/>
          </a:xfrm>
          <a:prstGeom prst="rect">
            <a:avLst/>
          </a:prstGeom>
        </p:spPr>
        <p:txBody>
          <a:bodyPr lIns="91440" tIns="45720" rIns="91440" bIns="45720" anchor="t">
            <a:no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4400" b="1" i="0" kern="1200" baseline="0">
                <a:solidFill>
                  <a:srgbClr val="008E84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sz="4000" dirty="0">
                <a:solidFill>
                  <a:schemeClr val="tx1"/>
                </a:solidFill>
                <a:latin typeface="Arial"/>
                <a:cs typeface="Arial"/>
              </a:rPr>
              <a:t>Acknowledgements</a:t>
            </a:r>
            <a:endParaRPr lang="en-AU" sz="4000" dirty="0">
              <a:solidFill>
                <a:schemeClr val="tx1"/>
              </a:solidFill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2043390" y="1513487"/>
            <a:ext cx="8141134" cy="44121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4000" b="0" i="0" kern="1200" baseline="0">
                <a:solidFill>
                  <a:schemeClr val="tx1">
                    <a:tint val="75000"/>
                  </a:schemeClr>
                </a:solidFill>
                <a:latin typeface="VAGblake-Bold"/>
                <a:ea typeface="+mn-ea"/>
                <a:cs typeface="VAGblake-Bold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571500" indent="-571500">
              <a:buFont typeface="Arial" panose="020B0604020202020204" pitchFamily="34" charset="0"/>
              <a:buChar char="•"/>
              <a:defRPr/>
            </a:pPr>
            <a:r>
              <a:rPr lang="en-AU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Who were the project team members and what was their role?</a:t>
            </a:r>
          </a:p>
          <a:p>
            <a:pPr marL="571500" indent="-571500">
              <a:buFont typeface="Arial" panose="020B0604020202020204" pitchFamily="34" charset="0"/>
              <a:buChar char="•"/>
              <a:defRPr/>
            </a:pPr>
            <a:r>
              <a:rPr lang="en-AU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Who funded the project?</a:t>
            </a:r>
          </a:p>
          <a:p>
            <a:pPr marL="571500" indent="-571500">
              <a:buFont typeface="Arial" panose="020B0604020202020204" pitchFamily="34" charset="0"/>
              <a:buChar char="•"/>
              <a:defRPr/>
            </a:pPr>
            <a:r>
              <a:rPr lang="en-AU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other stakeholders contributed to the project?</a:t>
            </a:r>
          </a:p>
        </p:txBody>
      </p:sp>
    </p:spTree>
    <p:extLst>
      <p:ext uri="{BB962C8B-B14F-4D97-AF65-F5344CB8AC3E}">
        <p14:creationId xmlns:p14="http://schemas.microsoft.com/office/powerpoint/2010/main" val="1065110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 txBox="1">
            <a:spLocks/>
          </p:cNvSpPr>
          <p:nvPr/>
        </p:nvSpPr>
        <p:spPr>
          <a:xfrm>
            <a:off x="2043390" y="531300"/>
            <a:ext cx="8141134" cy="698411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4400" b="1" i="0" kern="1200" baseline="0">
                <a:solidFill>
                  <a:srgbClr val="008E84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sz="4000" dirty="0">
                <a:solidFill>
                  <a:schemeClr val="tx1"/>
                </a:solidFill>
              </a:rPr>
              <a:t>Background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2043390" y="1513487"/>
            <a:ext cx="8141134" cy="4412115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4000" b="0" i="0" kern="1200" baseline="0">
                <a:solidFill>
                  <a:schemeClr val="tx1">
                    <a:tint val="75000"/>
                  </a:schemeClr>
                </a:solidFill>
                <a:latin typeface="VAGblake-Bold"/>
                <a:ea typeface="+mn-ea"/>
                <a:cs typeface="VAGblake-Bold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571500" indent="-571500">
              <a:buFont typeface="Arial" panose="020B0604020202020204" pitchFamily="34" charset="0"/>
              <a:buChar char="•"/>
              <a:defRPr/>
            </a:pPr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Why was the project undertaken?</a:t>
            </a:r>
          </a:p>
          <a:p>
            <a:pPr marL="571500" indent="-571500">
              <a:buFont typeface="Arial" panose="020B0604020202020204" pitchFamily="34" charset="0"/>
              <a:buChar char="•"/>
              <a:defRPr/>
            </a:pPr>
            <a:r>
              <a:rPr lang="en-US" sz="2800" dirty="0">
                <a:solidFill>
                  <a:schemeClr val="tx1"/>
                </a:solidFill>
                <a:latin typeface="Arial"/>
                <a:cs typeface="Arial"/>
              </a:rPr>
              <a:t>What opportunity, issue or problem did the project seek to address (e.g. practice gap)?</a:t>
            </a:r>
          </a:p>
          <a:p>
            <a:pPr marL="571500" indent="-571500">
              <a:buFont typeface="Arial" panose="020B0604020202020204" pitchFamily="34" charset="0"/>
              <a:buChar char="•"/>
              <a:defRPr/>
            </a:pPr>
            <a:r>
              <a:rPr lang="en-US" sz="2800" dirty="0">
                <a:solidFill>
                  <a:schemeClr val="tx1"/>
                </a:solidFill>
                <a:latin typeface="Arial"/>
                <a:cs typeface="Arial"/>
              </a:rPr>
              <a:t>How were needs identified (e.g. literature review, member survey)?</a:t>
            </a:r>
          </a:p>
          <a:p>
            <a:pPr marL="571500" indent="-571500">
              <a:buFont typeface="Arial" panose="020B0604020202020204" pitchFamily="34" charset="0"/>
              <a:buChar char="•"/>
              <a:defRPr/>
            </a:pPr>
            <a:r>
              <a:rPr lang="en-US" sz="2800" dirty="0">
                <a:solidFill>
                  <a:schemeClr val="tx1"/>
                </a:solidFill>
                <a:latin typeface="Arial"/>
                <a:cs typeface="Arial"/>
              </a:rPr>
              <a:t>How does the project relate to other </a:t>
            </a:r>
            <a:r>
              <a:rPr lang="en-US" sz="2800" dirty="0" err="1">
                <a:solidFill>
                  <a:schemeClr val="tx1"/>
                </a:solidFill>
                <a:latin typeface="Arial"/>
                <a:cs typeface="Arial"/>
              </a:rPr>
              <a:t>organisational</a:t>
            </a:r>
            <a:r>
              <a:rPr lang="en-US" sz="2800" dirty="0">
                <a:solidFill>
                  <a:schemeClr val="tx1"/>
                </a:solidFill>
                <a:latin typeface="Arial"/>
                <a:cs typeface="Arial"/>
              </a:rPr>
              <a:t>, state, or national strategies/policies/programs (e.g. </a:t>
            </a:r>
            <a:r>
              <a:rPr lang="en-US" sz="2800" b="1" dirty="0">
                <a:solidFill>
                  <a:schemeClr val="tx1"/>
                </a:solidFill>
                <a:latin typeface="Arial"/>
                <a:cs typeface="Arial"/>
              </a:rPr>
              <a:t>[</a:t>
            </a:r>
            <a:r>
              <a:rPr lang="en-US" sz="2800" b="1" dirty="0" err="1">
                <a:solidFill>
                  <a:schemeClr val="tx1"/>
                </a:solidFill>
                <a:latin typeface="Arial"/>
                <a:cs typeface="Arial"/>
              </a:rPr>
              <a:t>organisation</a:t>
            </a:r>
            <a:r>
              <a:rPr lang="en-US" sz="2800" b="1" dirty="0">
                <a:solidFill>
                  <a:schemeClr val="tx1"/>
                </a:solidFill>
                <a:latin typeface="Arial"/>
                <a:cs typeface="Arial"/>
              </a:rPr>
              <a:t> name] </a:t>
            </a:r>
            <a:r>
              <a:rPr lang="en-US" sz="2800" dirty="0">
                <a:solidFill>
                  <a:schemeClr val="tx1"/>
                </a:solidFill>
                <a:latin typeface="Arial"/>
                <a:cs typeface="Arial"/>
              </a:rPr>
              <a:t>Strategic Plan, National Drug Strategy, National AOD WFD Plan, etc.)?</a:t>
            </a:r>
          </a:p>
        </p:txBody>
      </p:sp>
    </p:spTree>
    <p:extLst>
      <p:ext uri="{BB962C8B-B14F-4D97-AF65-F5344CB8AC3E}">
        <p14:creationId xmlns:p14="http://schemas.microsoft.com/office/powerpoint/2010/main" val="9747448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 txBox="1">
            <a:spLocks/>
          </p:cNvSpPr>
          <p:nvPr/>
        </p:nvSpPr>
        <p:spPr>
          <a:xfrm>
            <a:off x="2043390" y="531300"/>
            <a:ext cx="8141134" cy="698411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4400" b="1" i="0" kern="1200" baseline="0">
                <a:solidFill>
                  <a:srgbClr val="008E84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sz="4000" dirty="0">
                <a:solidFill>
                  <a:schemeClr val="tx1"/>
                </a:solidFill>
              </a:rPr>
              <a:t>Project Objectives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2043390" y="1513487"/>
            <a:ext cx="8141134" cy="44121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4000" b="0" i="0" kern="1200" baseline="0">
                <a:solidFill>
                  <a:schemeClr val="tx1">
                    <a:tint val="75000"/>
                  </a:schemeClr>
                </a:solidFill>
                <a:latin typeface="VAGblake-Bold"/>
                <a:ea typeface="+mn-ea"/>
                <a:cs typeface="VAGblake-Bold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571500" indent="-571500">
              <a:buFont typeface="Arial" panose="020B0604020202020204" pitchFamily="34" charset="0"/>
              <a:buChar char="•"/>
              <a:defRPr/>
            </a:pPr>
            <a:r>
              <a:rPr lang="en-AU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outcomes, changes or benefits were sought by undertaking the project?</a:t>
            </a:r>
          </a:p>
        </p:txBody>
      </p:sp>
    </p:spTree>
    <p:extLst>
      <p:ext uri="{BB962C8B-B14F-4D97-AF65-F5344CB8AC3E}">
        <p14:creationId xmlns:p14="http://schemas.microsoft.com/office/powerpoint/2010/main" val="22184211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 txBox="1">
            <a:spLocks/>
          </p:cNvSpPr>
          <p:nvPr/>
        </p:nvSpPr>
        <p:spPr>
          <a:xfrm>
            <a:off x="2043390" y="531300"/>
            <a:ext cx="8141134" cy="698411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4400" b="1" i="0" kern="1200" baseline="0">
                <a:solidFill>
                  <a:srgbClr val="008E84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sz="4000" dirty="0">
                <a:solidFill>
                  <a:schemeClr val="tx1"/>
                </a:solidFill>
              </a:rPr>
              <a:t>Methods and Approach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2043390" y="1513487"/>
            <a:ext cx="8141134" cy="44121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4000" b="0" i="0" kern="1200" baseline="0">
                <a:solidFill>
                  <a:schemeClr val="tx1">
                    <a:tint val="75000"/>
                  </a:schemeClr>
                </a:solidFill>
                <a:latin typeface="VAGblake-Bold"/>
                <a:ea typeface="+mn-ea"/>
                <a:cs typeface="VAGblake-Bold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571500" indent="-571500">
              <a:buFont typeface="Arial" panose="020B0604020202020204" pitchFamily="34" charset="0"/>
              <a:buChar char="•"/>
              <a:defRPr/>
            </a:pPr>
            <a:r>
              <a:rPr lang="en-AU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was the project carried out?</a:t>
            </a:r>
          </a:p>
          <a:p>
            <a:pPr marL="571500" indent="-571500">
              <a:buFont typeface="Arial" panose="020B0604020202020204" pitchFamily="34" charset="0"/>
              <a:buChar char="•"/>
              <a:defRPr/>
            </a:pPr>
            <a:r>
              <a:rPr lang="en-AU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resources and/or other tangible products did the project produce/deliver?</a:t>
            </a:r>
          </a:p>
          <a:p>
            <a:pPr marL="571500" indent="-571500">
              <a:buFont typeface="Arial" panose="020B0604020202020204" pitchFamily="34" charset="0"/>
              <a:buChar char="•"/>
              <a:defRPr/>
            </a:pPr>
            <a:r>
              <a:rPr lang="en-AU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indicators were used to measure project outcomes/performance?</a:t>
            </a:r>
          </a:p>
        </p:txBody>
      </p:sp>
    </p:spTree>
    <p:extLst>
      <p:ext uri="{BB962C8B-B14F-4D97-AF65-F5344CB8AC3E}">
        <p14:creationId xmlns:p14="http://schemas.microsoft.com/office/powerpoint/2010/main" val="23684645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 txBox="1">
            <a:spLocks/>
          </p:cNvSpPr>
          <p:nvPr/>
        </p:nvSpPr>
        <p:spPr>
          <a:xfrm>
            <a:off x="2043390" y="531300"/>
            <a:ext cx="8141134" cy="698411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4400" b="1" i="0" kern="1200" baseline="0">
                <a:solidFill>
                  <a:srgbClr val="008E84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sz="4000" dirty="0">
                <a:solidFill>
                  <a:schemeClr val="tx1"/>
                </a:solidFill>
              </a:rPr>
              <a:t>Outcomes/Results/Key Findings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2043390" y="1513487"/>
            <a:ext cx="8141134" cy="44121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4000" b="0" i="0" kern="1200" baseline="0">
                <a:solidFill>
                  <a:schemeClr val="tx1">
                    <a:tint val="75000"/>
                  </a:schemeClr>
                </a:solidFill>
                <a:latin typeface="VAGblake-Bold"/>
                <a:ea typeface="+mn-ea"/>
                <a:cs typeface="VAGblake-Bold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571500" indent="-571500">
              <a:buFont typeface="Arial" panose="020B0604020202020204" pitchFamily="34" charset="0"/>
              <a:buChar char="•"/>
              <a:defRPr/>
            </a:pPr>
            <a:r>
              <a:rPr lang="en-AU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outcomes/results/key findings have been achieved to date?</a:t>
            </a:r>
          </a:p>
          <a:p>
            <a:pPr marL="571500" indent="-571500">
              <a:buFont typeface="Arial" panose="020B0604020202020204" pitchFamily="34" charset="0"/>
              <a:buChar char="•"/>
              <a:defRPr/>
            </a:pPr>
            <a:r>
              <a:rPr lang="en-AU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Were there any unintended outcomes/results/key finings?</a:t>
            </a:r>
          </a:p>
          <a:p>
            <a:pPr marL="571500" indent="-571500">
              <a:buFont typeface="Arial" panose="020B0604020202020204" pitchFamily="34" charset="0"/>
              <a:buChar char="•"/>
              <a:defRPr/>
            </a:pPr>
            <a:endParaRPr lang="en-AU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24054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 txBox="1">
            <a:spLocks/>
          </p:cNvSpPr>
          <p:nvPr/>
        </p:nvSpPr>
        <p:spPr>
          <a:xfrm>
            <a:off x="2043390" y="531300"/>
            <a:ext cx="8141134" cy="698411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4400" b="1" i="0" kern="1200" baseline="0">
                <a:solidFill>
                  <a:srgbClr val="008E84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sz="4000" dirty="0">
                <a:solidFill>
                  <a:schemeClr val="tx1"/>
                </a:solidFill>
              </a:rPr>
              <a:t>Lessons Learned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2043390" y="1513487"/>
            <a:ext cx="8141134" cy="44121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4000" b="0" i="0" kern="1200" baseline="0">
                <a:solidFill>
                  <a:schemeClr val="tx1">
                    <a:tint val="75000"/>
                  </a:schemeClr>
                </a:solidFill>
                <a:latin typeface="VAGblake-Bold"/>
                <a:ea typeface="+mn-ea"/>
                <a:cs typeface="VAGblake-Bold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571500" indent="-571500">
              <a:buFont typeface="Arial" panose="020B0604020202020204" pitchFamily="34" charset="0"/>
              <a:buChar char="•"/>
              <a:defRPr/>
            </a:pPr>
            <a:r>
              <a:rPr lang="en-AU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worked well? </a:t>
            </a:r>
          </a:p>
          <a:p>
            <a:pPr marL="571500" indent="-571500">
              <a:buFont typeface="Arial" panose="020B0604020202020204" pitchFamily="34" charset="0"/>
              <a:buChar char="•"/>
              <a:defRPr/>
            </a:pPr>
            <a:r>
              <a:rPr lang="en-AU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would you do differently next time?</a:t>
            </a:r>
          </a:p>
        </p:txBody>
      </p:sp>
    </p:spTree>
    <p:extLst>
      <p:ext uri="{BB962C8B-B14F-4D97-AF65-F5344CB8AC3E}">
        <p14:creationId xmlns:p14="http://schemas.microsoft.com/office/powerpoint/2010/main" val="32064111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 txBox="1">
            <a:spLocks/>
          </p:cNvSpPr>
          <p:nvPr/>
        </p:nvSpPr>
        <p:spPr>
          <a:xfrm>
            <a:off x="2043390" y="531300"/>
            <a:ext cx="8141134" cy="698411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4400" b="1" i="0" kern="1200" baseline="0">
                <a:solidFill>
                  <a:srgbClr val="008E84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sz="4000" dirty="0">
                <a:solidFill>
                  <a:schemeClr val="tx1"/>
                </a:solidFill>
              </a:rPr>
              <a:t>Recommendations/Next steps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2043390" y="1513487"/>
            <a:ext cx="8141134" cy="44121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4000" b="0" i="0" kern="1200" baseline="0">
                <a:solidFill>
                  <a:schemeClr val="tx1">
                    <a:tint val="75000"/>
                  </a:schemeClr>
                </a:solidFill>
                <a:latin typeface="VAGblake-Bold"/>
                <a:ea typeface="+mn-ea"/>
                <a:cs typeface="VAGblake-Bold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571500" indent="-571500">
              <a:buFont typeface="Arial" panose="020B0604020202020204" pitchFamily="34" charset="0"/>
              <a:buChar char="•"/>
              <a:defRPr/>
            </a:pPr>
            <a:r>
              <a:rPr lang="en-AU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will project outcomes be sustained?</a:t>
            </a:r>
          </a:p>
          <a:p>
            <a:pPr marL="571500" indent="-571500">
              <a:buFont typeface="Arial" panose="020B0604020202020204" pitchFamily="34" charset="0"/>
              <a:buChar char="•"/>
              <a:defRPr/>
            </a:pPr>
            <a:r>
              <a:rPr lang="en-AU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 further work needed?</a:t>
            </a:r>
          </a:p>
        </p:txBody>
      </p:sp>
    </p:spTree>
    <p:extLst>
      <p:ext uri="{BB962C8B-B14F-4D97-AF65-F5344CB8AC3E}">
        <p14:creationId xmlns:p14="http://schemas.microsoft.com/office/powerpoint/2010/main" val="14424533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D81BB5A959AFC4DAA8EA2D863FC1380" ma:contentTypeVersion="18" ma:contentTypeDescription="Create a new document." ma:contentTypeScope="" ma:versionID="6ac75060a6018df2c96c0bc9a19f1269">
  <xsd:schema xmlns:xsd="http://www.w3.org/2001/XMLSchema" xmlns:xs="http://www.w3.org/2001/XMLSchema" xmlns:p="http://schemas.microsoft.com/office/2006/metadata/properties" xmlns:ns2="5c01eaeb-f4e3-46fe-b61a-d5ba5e7db08a" xmlns:ns3="8d9a47a0-73cd-4a78-a4ca-ef96345c8354" targetNamespace="http://schemas.microsoft.com/office/2006/metadata/properties" ma:root="true" ma:fieldsID="2f9d40b23adb22682403c68146ca1177" ns2:_="" ns3:_="">
    <xsd:import namespace="5c01eaeb-f4e3-46fe-b61a-d5ba5e7db08a"/>
    <xsd:import namespace="8d9a47a0-73cd-4a78-a4ca-ef96345c835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_Flow_Signoff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01eaeb-f4e3-46fe-b61a-d5ba5e7db08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371ebbbd-8b6c-42e2-ac33-42fef9389fe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_Flow_SignoffStatus" ma:index="25" nillable="true" ma:displayName="Sign-off status" ma:internalName="Sign_x002d_off_x0020_status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d9a47a0-73cd-4a78-a4ca-ef96345c8354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1e7b9778-3af7-46ae-a545-d525d8684f16}" ma:internalName="TaxCatchAll" ma:showField="CatchAllData" ma:web="8d9a47a0-73cd-4a78-a4ca-ef96345c835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5c01eaeb-f4e3-46fe-b61a-d5ba5e7db08a">
      <Terms xmlns="http://schemas.microsoft.com/office/infopath/2007/PartnerControls"/>
    </lcf76f155ced4ddcb4097134ff3c332f>
    <TaxCatchAll xmlns="8d9a47a0-73cd-4a78-a4ca-ef96345c8354" xsi:nil="true"/>
    <_Flow_SignoffStatus xmlns="5c01eaeb-f4e3-46fe-b61a-d5ba5e7db08a" xsi:nil="true"/>
  </documentManagement>
</p:properties>
</file>

<file path=customXml/itemProps1.xml><?xml version="1.0" encoding="utf-8"?>
<ds:datastoreItem xmlns:ds="http://schemas.openxmlformats.org/officeDocument/2006/customXml" ds:itemID="{F3D15DEF-B62A-4A89-9181-56C34BE4C53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1F63FB8-6D38-411B-A021-064F34E022E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c01eaeb-f4e3-46fe-b61a-d5ba5e7db08a"/>
    <ds:schemaRef ds:uri="8d9a47a0-73cd-4a78-a4ca-ef96345c835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1552A24-96C1-4AAF-9383-1BD12890E2C4}">
  <ds:schemaRefs>
    <ds:schemaRef ds:uri="http://schemas.microsoft.com/office/2006/metadata/properties"/>
    <ds:schemaRef ds:uri="http://schemas.microsoft.com/office/infopath/2007/PartnerControls"/>
    <ds:schemaRef ds:uri="5c01eaeb-f4e3-46fe-b61a-d5ba5e7db08a"/>
    <ds:schemaRef ds:uri="8d9a47a0-73cd-4a78-a4ca-ef96345c8354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</TotalTime>
  <Words>236</Words>
  <Application>Microsoft Office PowerPoint</Application>
  <PresentationFormat>Widescreen</PresentationFormat>
  <Paragraphs>27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Sianne Hodge</dc:creator>
  <cp:lastModifiedBy>Sianne Hodge</cp:lastModifiedBy>
  <cp:revision>11</cp:revision>
  <dcterms:created xsi:type="dcterms:W3CDTF">2019-03-08T06:54:21Z</dcterms:created>
  <dcterms:modified xsi:type="dcterms:W3CDTF">2024-01-10T06:04:39Z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4b9d53ed-9043-4121-9df9-b018df6df32b</vt:lpwstr>
  </property>
  <property fmtid="{D5CDD505-2E9C-101B-9397-08002B2CF9AE}" pid="3" name="MediaServiceImageTags">
    <vt:lpwstr/>
  </property>
  <property fmtid="{D5CDD505-2E9C-101B-9397-08002B2CF9AE}" pid="4" name="ContentTypeId">
    <vt:lpwstr>0x010100CD81BB5A959AFC4DAA8EA2D863FC1380</vt:lpwstr>
  </property>
</Properties>
</file>